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23774400" cy="128016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8FC73E"/>
    <a:srgbClr val="F6861F"/>
    <a:srgbClr val="006695"/>
    <a:srgbClr val="007AB0"/>
    <a:srgbClr val="009CE2"/>
    <a:srgbClr val="008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36" d="100"/>
          <a:sy n="36" d="100"/>
        </p:scale>
        <p:origin x="552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tta Rossi" userId="eaada81f-b036-4aca-a1de-9e958c7314b2" providerId="ADAL" clId="{4F73B58A-AE36-4B0D-8CAC-165732C055C7}"/>
    <pc:docChg chg="modSld">
      <pc:chgData name="Carlotta Rossi" userId="eaada81f-b036-4aca-a1de-9e958c7314b2" providerId="ADAL" clId="{4F73B58A-AE36-4B0D-8CAC-165732C055C7}" dt="2022-03-15T09:02:44.777" v="28" actId="2711"/>
      <pc:docMkLst>
        <pc:docMk/>
      </pc:docMkLst>
      <pc:sldChg chg="modSp mod">
        <pc:chgData name="Carlotta Rossi" userId="eaada81f-b036-4aca-a1de-9e958c7314b2" providerId="ADAL" clId="{4F73B58A-AE36-4B0D-8CAC-165732C055C7}" dt="2022-03-15T09:02:44.777" v="28" actId="2711"/>
        <pc:sldMkLst>
          <pc:docMk/>
          <pc:sldMk cId="3097322461" sldId="256"/>
        </pc:sldMkLst>
        <pc:spChg chg="mod">
          <ac:chgData name="Carlotta Rossi" userId="eaada81f-b036-4aca-a1de-9e958c7314b2" providerId="ADAL" clId="{4F73B58A-AE36-4B0D-8CAC-165732C055C7}" dt="2022-03-15T09:02:32.923" v="26" actId="2711"/>
          <ac:spMkLst>
            <pc:docMk/>
            <pc:sldMk cId="3097322461" sldId="256"/>
            <ac:spMk id="9" creationId="{A5D05C22-577F-4406-B0F0-B1C1DBA00D14}"/>
          </ac:spMkLst>
        </pc:spChg>
        <pc:spChg chg="mod">
          <ac:chgData name="Carlotta Rossi" userId="eaada81f-b036-4aca-a1de-9e958c7314b2" providerId="ADAL" clId="{4F73B58A-AE36-4B0D-8CAC-165732C055C7}" dt="2022-03-15T09:02:38.679" v="27" actId="2711"/>
          <ac:spMkLst>
            <pc:docMk/>
            <pc:sldMk cId="3097322461" sldId="256"/>
            <ac:spMk id="17" creationId="{38C040A7-9FD2-4C7D-ABF5-C5ADF09B6312}"/>
          </ac:spMkLst>
        </pc:spChg>
        <pc:spChg chg="mod">
          <ac:chgData name="Carlotta Rossi" userId="eaada81f-b036-4aca-a1de-9e958c7314b2" providerId="ADAL" clId="{4F73B58A-AE36-4B0D-8CAC-165732C055C7}" dt="2022-03-15T09:02:44.777" v="28" actId="2711"/>
          <ac:spMkLst>
            <pc:docMk/>
            <pc:sldMk cId="3097322461" sldId="256"/>
            <ac:spMk id="51" creationId="{B286EEDE-F7CE-4A53-9BA3-64D0F8221028}"/>
          </ac:spMkLst>
        </pc:spChg>
        <pc:spChg chg="mod">
          <ac:chgData name="Carlotta Rossi" userId="eaada81f-b036-4aca-a1de-9e958c7314b2" providerId="ADAL" clId="{4F73B58A-AE36-4B0D-8CAC-165732C055C7}" dt="2022-03-15T09:02:08.245" v="24" actId="20577"/>
          <ac:spMkLst>
            <pc:docMk/>
            <pc:sldMk cId="3097322461" sldId="256"/>
            <ac:spMk id="53" creationId="{776A2FDC-0FA3-44CB-AF24-89D097394443}"/>
          </ac:spMkLst>
        </pc:spChg>
      </pc:sldChg>
    </pc:docChg>
  </pc:docChgLst>
  <pc:docChgLst>
    <pc:chgData name="Katie Grassi" userId="245e076b-4edd-412a-98bf-f45403c69c44" providerId="ADAL" clId="{98A770E8-0764-4A3A-8621-3E84F87DA9B2}"/>
    <pc:docChg chg="modSld">
      <pc:chgData name="Katie Grassi" userId="245e076b-4edd-412a-98bf-f45403c69c44" providerId="ADAL" clId="{98A770E8-0764-4A3A-8621-3E84F87DA9B2}" dt="2021-12-08T17:11:33.667" v="13" actId="14100"/>
      <pc:docMkLst>
        <pc:docMk/>
      </pc:docMkLst>
      <pc:sldChg chg="addSp delSp modSp mod">
        <pc:chgData name="Katie Grassi" userId="245e076b-4edd-412a-98bf-f45403c69c44" providerId="ADAL" clId="{98A770E8-0764-4A3A-8621-3E84F87DA9B2}" dt="2021-12-08T17:11:33.667" v="13" actId="14100"/>
        <pc:sldMkLst>
          <pc:docMk/>
          <pc:sldMk cId="3097322461" sldId="256"/>
        </pc:sldMkLst>
        <pc:spChg chg="add mod">
          <ac:chgData name="Katie Grassi" userId="245e076b-4edd-412a-98bf-f45403c69c44" providerId="ADAL" clId="{98A770E8-0764-4A3A-8621-3E84F87DA9B2}" dt="2021-12-08T17:11:30.039" v="12" actId="14100"/>
          <ac:spMkLst>
            <pc:docMk/>
            <pc:sldMk cId="3097322461" sldId="256"/>
            <ac:spMk id="53" creationId="{776A2FDC-0FA3-44CB-AF24-89D097394443}"/>
          </ac:spMkLst>
        </pc:spChg>
        <pc:spChg chg="add del mod">
          <ac:chgData name="Katie Grassi" userId="245e076b-4edd-412a-98bf-f45403c69c44" providerId="ADAL" clId="{98A770E8-0764-4A3A-8621-3E84F87DA9B2}" dt="2021-12-08T17:10:34.261" v="5"/>
          <ac:spMkLst>
            <pc:docMk/>
            <pc:sldMk cId="3097322461" sldId="256"/>
            <ac:spMk id="55" creationId="{3A21663F-8E44-4091-A95F-841AD8D54F28}"/>
          </ac:spMkLst>
        </pc:spChg>
        <pc:spChg chg="mod">
          <ac:chgData name="Katie Grassi" userId="245e076b-4edd-412a-98bf-f45403c69c44" providerId="ADAL" clId="{98A770E8-0764-4A3A-8621-3E84F87DA9B2}" dt="2021-12-08T17:11:33.667" v="13" actId="14100"/>
          <ac:spMkLst>
            <pc:docMk/>
            <pc:sldMk cId="3097322461" sldId="256"/>
            <ac:spMk id="61" creationId="{DF41319A-A5B4-49B9-A7F1-58623BE0C1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095078"/>
            <a:ext cx="178308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6723804"/>
            <a:ext cx="178308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9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13555" y="681567"/>
            <a:ext cx="512635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4490" y="681567"/>
            <a:ext cx="15081885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3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7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108" y="3191512"/>
            <a:ext cx="20505420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2108" y="8566999"/>
            <a:ext cx="20505420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4490" y="3407833"/>
            <a:ext cx="1010412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5790" y="3407833"/>
            <a:ext cx="1010412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9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587" y="681568"/>
            <a:ext cx="2050542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7587" y="3138171"/>
            <a:ext cx="10057685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587" y="4676140"/>
            <a:ext cx="10057685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35790" y="3138171"/>
            <a:ext cx="10107217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35790" y="4676140"/>
            <a:ext cx="1010721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4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5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588" y="853440"/>
            <a:ext cx="7667862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7217" y="1843194"/>
            <a:ext cx="12035790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7588" y="3840480"/>
            <a:ext cx="7667862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588" y="853440"/>
            <a:ext cx="7667862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07217" y="1843194"/>
            <a:ext cx="12035790" cy="9097433"/>
          </a:xfrm>
        </p:spPr>
        <p:txBody>
          <a:bodyPr anchor="t"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7588" y="3840480"/>
            <a:ext cx="7667862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4490" y="681568"/>
            <a:ext cx="2050542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4490" y="3407833"/>
            <a:ext cx="2050542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4490" y="11865187"/>
            <a:ext cx="534924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801D-93AF-474E-8EE1-15A2CCC8C1B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5270" y="11865187"/>
            <a:ext cx="80238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90670" y="11865187"/>
            <a:ext cx="534924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0E0-14DA-45E5-A93C-59E9937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706910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28" indent="-426728" algn="l" defTabSz="1706910" rtl="0" eaLnBrk="1" latinLnBrk="0" hangingPunct="1">
        <a:lnSpc>
          <a:spcPct val="90000"/>
        </a:lnSpc>
        <a:spcBef>
          <a:spcPts val="1867"/>
        </a:spcBef>
        <a:buFont typeface="Arial" panose="020B0604020202020204" pitchFamily="34" charset="0"/>
        <a:buChar char="•"/>
        <a:defRPr sz="5227" kern="1200">
          <a:solidFill>
            <a:schemeClr val="tx1"/>
          </a:solidFill>
          <a:latin typeface="+mn-lt"/>
          <a:ea typeface="+mn-ea"/>
          <a:cs typeface="+mn-cs"/>
        </a:defRPr>
      </a:lvl1pPr>
      <a:lvl2pPr marL="128018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638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7093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54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400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459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914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4370" indent="-426728" algn="l" defTabSz="17069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55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910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6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82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276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731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4187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642" algn="l" defTabSz="1706910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16D632-3AED-47AF-8DDF-E3FB5AAC2DB2}"/>
              </a:ext>
            </a:extLst>
          </p:cNvPr>
          <p:cNvSpPr/>
          <p:nvPr/>
        </p:nvSpPr>
        <p:spPr>
          <a:xfrm>
            <a:off x="3183885" y="1385182"/>
            <a:ext cx="17517319" cy="577938"/>
          </a:xfrm>
          <a:prstGeom prst="rect">
            <a:avLst/>
          </a:prstGeom>
          <a:solidFill>
            <a:srgbClr val="FFD2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CF110B-A0BF-4A55-B51A-189C25098A95}"/>
              </a:ext>
            </a:extLst>
          </p:cNvPr>
          <p:cNvSpPr/>
          <p:nvPr/>
        </p:nvSpPr>
        <p:spPr>
          <a:xfrm>
            <a:off x="3183886" y="2593123"/>
            <a:ext cx="3506141" cy="1210222"/>
          </a:xfrm>
          <a:prstGeom prst="rect">
            <a:avLst/>
          </a:prstGeom>
          <a:solidFill>
            <a:srgbClr val="00669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3C12C-E0CD-45C3-8AC2-4AD33C3D01A7}"/>
              </a:ext>
            </a:extLst>
          </p:cNvPr>
          <p:cNvSpPr txBox="1"/>
          <p:nvPr/>
        </p:nvSpPr>
        <p:spPr>
          <a:xfrm>
            <a:off x="2728717" y="1251571"/>
            <a:ext cx="430887" cy="8312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E2225E-2441-40C0-94BD-95C7DBD7A0FE}"/>
              </a:ext>
            </a:extLst>
          </p:cNvPr>
          <p:cNvSpPr txBox="1"/>
          <p:nvPr/>
        </p:nvSpPr>
        <p:spPr>
          <a:xfrm>
            <a:off x="2445976" y="2391257"/>
            <a:ext cx="677108" cy="16135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INTERMEDIATE OUTCOMES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05ADF1-5EC8-46AB-8557-8E46D4433688}"/>
              </a:ext>
            </a:extLst>
          </p:cNvPr>
          <p:cNvSpPr/>
          <p:nvPr/>
        </p:nvSpPr>
        <p:spPr>
          <a:xfrm>
            <a:off x="3203106" y="4412288"/>
            <a:ext cx="3486921" cy="2559830"/>
          </a:xfrm>
          <a:prstGeom prst="rect">
            <a:avLst/>
          </a:prstGeom>
          <a:solidFill>
            <a:srgbClr val="006695">
              <a:alpha val="75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D05C22-577F-4406-B0F0-B1C1DBA00D14}"/>
              </a:ext>
            </a:extLst>
          </p:cNvPr>
          <p:cNvSpPr txBox="1"/>
          <p:nvPr/>
        </p:nvSpPr>
        <p:spPr>
          <a:xfrm>
            <a:off x="2649478" y="4485847"/>
            <a:ext cx="430887" cy="24632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IMMEDIATE OUTCOMES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F55D81-A5F6-4EE7-A5C6-249FF15DBC28}"/>
              </a:ext>
            </a:extLst>
          </p:cNvPr>
          <p:cNvSpPr/>
          <p:nvPr/>
        </p:nvSpPr>
        <p:spPr>
          <a:xfrm>
            <a:off x="13901851" y="4403267"/>
            <a:ext cx="3262305" cy="2547467"/>
          </a:xfrm>
          <a:prstGeom prst="rect">
            <a:avLst/>
          </a:prstGeom>
          <a:solidFill>
            <a:srgbClr val="8FC73E">
              <a:alpha val="75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C040A7-9FD2-4C7D-ABF5-C5ADF09B6312}"/>
              </a:ext>
            </a:extLst>
          </p:cNvPr>
          <p:cNvSpPr txBox="1"/>
          <p:nvPr/>
        </p:nvSpPr>
        <p:spPr>
          <a:xfrm>
            <a:off x="2724868" y="8527290"/>
            <a:ext cx="430887" cy="13986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078148-44FC-4625-9423-E1D6C6FA0AED}"/>
              </a:ext>
            </a:extLst>
          </p:cNvPr>
          <p:cNvSpPr/>
          <p:nvPr/>
        </p:nvSpPr>
        <p:spPr>
          <a:xfrm>
            <a:off x="6802932" y="7602100"/>
            <a:ext cx="3436697" cy="1153008"/>
          </a:xfrm>
          <a:prstGeom prst="rect">
            <a:avLst/>
          </a:prstGeom>
          <a:solidFill>
            <a:srgbClr val="006695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2.1.1.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8FD9EA-59F7-4565-9A05-8248E03B7389}"/>
              </a:ext>
            </a:extLst>
          </p:cNvPr>
          <p:cNvSpPr/>
          <p:nvPr/>
        </p:nvSpPr>
        <p:spPr>
          <a:xfrm>
            <a:off x="10350902" y="7608757"/>
            <a:ext cx="1745057" cy="1700904"/>
          </a:xfrm>
          <a:prstGeom prst="rect">
            <a:avLst/>
          </a:prstGeom>
          <a:solidFill>
            <a:srgbClr val="F6861F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3.1.1.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96088A-1EF7-4285-A88B-E67FAE6A3943}"/>
              </a:ext>
            </a:extLst>
          </p:cNvPr>
          <p:cNvSpPr/>
          <p:nvPr/>
        </p:nvSpPr>
        <p:spPr>
          <a:xfrm>
            <a:off x="12143261" y="7612926"/>
            <a:ext cx="1623698" cy="3483860"/>
          </a:xfrm>
          <a:prstGeom prst="rect">
            <a:avLst/>
          </a:prstGeom>
          <a:solidFill>
            <a:srgbClr val="F6861F">
              <a:alpha val="50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3.2.1.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B7B27C-9AFB-428B-A471-34016D8E5916}"/>
              </a:ext>
            </a:extLst>
          </p:cNvPr>
          <p:cNvSpPr/>
          <p:nvPr/>
        </p:nvSpPr>
        <p:spPr>
          <a:xfrm>
            <a:off x="13897078" y="2609742"/>
            <a:ext cx="3285924" cy="1176544"/>
          </a:xfrm>
          <a:prstGeom prst="rect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7697F5-3682-4E5A-AB29-C8C847974DD0}"/>
              </a:ext>
            </a:extLst>
          </p:cNvPr>
          <p:cNvSpPr/>
          <p:nvPr/>
        </p:nvSpPr>
        <p:spPr>
          <a:xfrm>
            <a:off x="3191905" y="7632137"/>
            <a:ext cx="3552583" cy="3464649"/>
          </a:xfrm>
          <a:prstGeom prst="rect">
            <a:avLst/>
          </a:prstGeom>
          <a:solidFill>
            <a:srgbClr val="006695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1.1.1.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52943A-AEBC-406B-92BB-293E43945221}"/>
              </a:ext>
            </a:extLst>
          </p:cNvPr>
          <p:cNvSpPr/>
          <p:nvPr/>
        </p:nvSpPr>
        <p:spPr>
          <a:xfrm>
            <a:off x="10308916" y="2595212"/>
            <a:ext cx="3499357" cy="1176544"/>
          </a:xfrm>
          <a:prstGeom prst="rect">
            <a:avLst/>
          </a:prstGeom>
          <a:solidFill>
            <a:schemeClr val="accent2"/>
          </a:solidFill>
          <a:ln>
            <a:solidFill>
              <a:srgbClr val="F68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2A7DDA9E-88B2-4F59-A36A-76734AC17D9B}"/>
              </a:ext>
            </a:extLst>
          </p:cNvPr>
          <p:cNvSpPr/>
          <p:nvPr/>
        </p:nvSpPr>
        <p:spPr>
          <a:xfrm>
            <a:off x="11759128" y="3823485"/>
            <a:ext cx="629920" cy="543551"/>
          </a:xfrm>
          <a:prstGeom prst="upArrow">
            <a:avLst/>
          </a:prstGeom>
          <a:solidFill>
            <a:srgbClr val="F6861F"/>
          </a:solidFill>
          <a:ln>
            <a:solidFill>
              <a:srgbClr val="F68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0B768E8F-5349-4527-A4BE-7F86C76AFD18}"/>
              </a:ext>
            </a:extLst>
          </p:cNvPr>
          <p:cNvSpPr/>
          <p:nvPr/>
        </p:nvSpPr>
        <p:spPr>
          <a:xfrm>
            <a:off x="15186716" y="3824662"/>
            <a:ext cx="629920" cy="543551"/>
          </a:xfrm>
          <a:prstGeom prst="upArrow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40" name="Arrow: Up 39">
            <a:extLst>
              <a:ext uri="{FF2B5EF4-FFF2-40B4-BE49-F238E27FC236}">
                <a16:creationId xmlns:a16="http://schemas.microsoft.com/office/drawing/2014/main" id="{40D86DAD-9344-4F95-A851-210AAF4501C3}"/>
              </a:ext>
            </a:extLst>
          </p:cNvPr>
          <p:cNvSpPr/>
          <p:nvPr/>
        </p:nvSpPr>
        <p:spPr>
          <a:xfrm>
            <a:off x="6409181" y="2014810"/>
            <a:ext cx="629920" cy="550310"/>
          </a:xfrm>
          <a:prstGeom prst="upArrow">
            <a:avLst/>
          </a:prstGeom>
          <a:solidFill>
            <a:srgbClr val="006695"/>
          </a:solidFill>
          <a:ln>
            <a:solidFill>
              <a:srgbClr val="0066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 dirty="0"/>
          </a:p>
        </p:txBody>
      </p:sp>
      <p:sp>
        <p:nvSpPr>
          <p:cNvPr id="41" name="Arrow: Up 40">
            <a:extLst>
              <a:ext uri="{FF2B5EF4-FFF2-40B4-BE49-F238E27FC236}">
                <a16:creationId xmlns:a16="http://schemas.microsoft.com/office/drawing/2014/main" id="{20F10090-052D-4924-8F14-CD54CCE32CD4}"/>
              </a:ext>
            </a:extLst>
          </p:cNvPr>
          <p:cNvSpPr/>
          <p:nvPr/>
        </p:nvSpPr>
        <p:spPr>
          <a:xfrm>
            <a:off x="11763926" y="2002869"/>
            <a:ext cx="629920" cy="543551"/>
          </a:xfrm>
          <a:prstGeom prst="upArrow">
            <a:avLst/>
          </a:prstGeom>
          <a:solidFill>
            <a:srgbClr val="F6861F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42" name="Arrow: Up 41">
            <a:extLst>
              <a:ext uri="{FF2B5EF4-FFF2-40B4-BE49-F238E27FC236}">
                <a16:creationId xmlns:a16="http://schemas.microsoft.com/office/drawing/2014/main" id="{7D923EB0-07B8-49B5-B6B8-DB00E386E25A}"/>
              </a:ext>
            </a:extLst>
          </p:cNvPr>
          <p:cNvSpPr/>
          <p:nvPr/>
        </p:nvSpPr>
        <p:spPr>
          <a:xfrm>
            <a:off x="16849196" y="2018060"/>
            <a:ext cx="629920" cy="543551"/>
          </a:xfrm>
          <a:prstGeom prst="upArrow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20B484B-413B-43E4-BFE9-13D64F415386}"/>
              </a:ext>
            </a:extLst>
          </p:cNvPr>
          <p:cNvSpPr/>
          <p:nvPr/>
        </p:nvSpPr>
        <p:spPr>
          <a:xfrm>
            <a:off x="6744488" y="2593123"/>
            <a:ext cx="3496288" cy="1192342"/>
          </a:xfrm>
          <a:prstGeom prst="rect">
            <a:avLst/>
          </a:prstGeom>
          <a:solidFill>
            <a:srgbClr val="00669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8E96D25-5D0A-46F2-8A1F-895C62D92279}"/>
              </a:ext>
            </a:extLst>
          </p:cNvPr>
          <p:cNvSpPr/>
          <p:nvPr/>
        </p:nvSpPr>
        <p:spPr>
          <a:xfrm>
            <a:off x="10330295" y="9395882"/>
            <a:ext cx="1765665" cy="1700903"/>
          </a:xfrm>
          <a:prstGeom prst="rect">
            <a:avLst/>
          </a:prstGeom>
          <a:solidFill>
            <a:srgbClr val="F6861F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3.1.2.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44770D7-41F4-4B80-9003-819FD11067D4}"/>
              </a:ext>
            </a:extLst>
          </p:cNvPr>
          <p:cNvSpPr/>
          <p:nvPr/>
        </p:nvSpPr>
        <p:spPr>
          <a:xfrm>
            <a:off x="3169428" y="11837467"/>
            <a:ext cx="17580390" cy="577938"/>
          </a:xfrm>
          <a:prstGeom prst="rect">
            <a:avLst/>
          </a:prstGeom>
          <a:solidFill>
            <a:srgbClr val="FFD200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of Performance: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– XX 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Budget: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XX 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Partner(s):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286EEDE-F7CE-4A53-9BA3-64D0F8221028}"/>
              </a:ext>
            </a:extLst>
          </p:cNvPr>
          <p:cNvSpPr txBox="1"/>
          <p:nvPr/>
        </p:nvSpPr>
        <p:spPr>
          <a:xfrm>
            <a:off x="2728717" y="11591840"/>
            <a:ext cx="430887" cy="9113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D00E094-1E35-4AAA-B37C-D2A9FA257910}"/>
              </a:ext>
            </a:extLst>
          </p:cNvPr>
          <p:cNvSpPr/>
          <p:nvPr/>
        </p:nvSpPr>
        <p:spPr>
          <a:xfrm>
            <a:off x="6802932" y="8816171"/>
            <a:ext cx="3436697" cy="1123447"/>
          </a:xfrm>
          <a:prstGeom prst="rect">
            <a:avLst/>
          </a:prstGeom>
          <a:solidFill>
            <a:srgbClr val="006695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2.1.2.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7A2D459-1BD7-44B6-8095-BE622E9CB990}"/>
              </a:ext>
            </a:extLst>
          </p:cNvPr>
          <p:cNvSpPr/>
          <p:nvPr/>
        </p:nvSpPr>
        <p:spPr>
          <a:xfrm>
            <a:off x="6802932" y="10000681"/>
            <a:ext cx="3448085" cy="1100729"/>
          </a:xfrm>
          <a:prstGeom prst="rect">
            <a:avLst/>
          </a:prstGeom>
          <a:solidFill>
            <a:srgbClr val="006695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2.1.3.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F41319A-A5B4-49B9-A7F1-58623BE0C18E}"/>
              </a:ext>
            </a:extLst>
          </p:cNvPr>
          <p:cNvSpPr/>
          <p:nvPr/>
        </p:nvSpPr>
        <p:spPr>
          <a:xfrm>
            <a:off x="3199615" y="106738"/>
            <a:ext cx="10238089" cy="116738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006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 C - LOGIC MODEL</a:t>
            </a:r>
          </a:p>
          <a:p>
            <a:pPr algn="ctr"/>
            <a:r>
              <a:rPr lang="en-US" sz="3200" b="1" u="sng" dirty="0">
                <a:solidFill>
                  <a:srgbClr val="006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SUB-PROJECT TITLE</a:t>
            </a:r>
            <a:r>
              <a:rPr lang="en-US" sz="3200" b="1" dirty="0">
                <a:solidFill>
                  <a:srgbClr val="006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XXX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630C857-7F56-4B86-8C8B-F2E459160B8D}"/>
              </a:ext>
            </a:extLst>
          </p:cNvPr>
          <p:cNvSpPr/>
          <p:nvPr/>
        </p:nvSpPr>
        <p:spPr>
          <a:xfrm>
            <a:off x="17239607" y="2616551"/>
            <a:ext cx="3482588" cy="1157967"/>
          </a:xfrm>
          <a:prstGeom prst="rect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72" name="Arrow: Up 71">
            <a:extLst>
              <a:ext uri="{FF2B5EF4-FFF2-40B4-BE49-F238E27FC236}">
                <a16:creationId xmlns:a16="http://schemas.microsoft.com/office/drawing/2014/main" id="{12A4CD5A-AB44-41F4-B318-CBD5AF67A2E6}"/>
              </a:ext>
            </a:extLst>
          </p:cNvPr>
          <p:cNvSpPr/>
          <p:nvPr/>
        </p:nvSpPr>
        <p:spPr>
          <a:xfrm>
            <a:off x="4621996" y="3821302"/>
            <a:ext cx="629920" cy="550310"/>
          </a:xfrm>
          <a:prstGeom prst="upArrow">
            <a:avLst/>
          </a:prstGeom>
          <a:solidFill>
            <a:srgbClr val="006695"/>
          </a:solidFill>
          <a:ln>
            <a:solidFill>
              <a:srgbClr val="0066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73" name="Arrow: Up 72">
            <a:extLst>
              <a:ext uri="{FF2B5EF4-FFF2-40B4-BE49-F238E27FC236}">
                <a16:creationId xmlns:a16="http://schemas.microsoft.com/office/drawing/2014/main" id="{BC1CC908-77E1-4841-A537-31761294CE1D}"/>
              </a:ext>
            </a:extLst>
          </p:cNvPr>
          <p:cNvSpPr/>
          <p:nvPr/>
        </p:nvSpPr>
        <p:spPr>
          <a:xfrm>
            <a:off x="8190562" y="3830365"/>
            <a:ext cx="629920" cy="550310"/>
          </a:xfrm>
          <a:prstGeom prst="upArrow">
            <a:avLst/>
          </a:prstGeom>
          <a:solidFill>
            <a:srgbClr val="006695"/>
          </a:solidFill>
          <a:ln w="12700">
            <a:solidFill>
              <a:srgbClr val="0066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74" name="Arrow: Up 73">
            <a:extLst>
              <a:ext uri="{FF2B5EF4-FFF2-40B4-BE49-F238E27FC236}">
                <a16:creationId xmlns:a16="http://schemas.microsoft.com/office/drawing/2014/main" id="{7709B047-FBE1-4831-BE9C-D5207EA972BA}"/>
              </a:ext>
            </a:extLst>
          </p:cNvPr>
          <p:cNvSpPr/>
          <p:nvPr/>
        </p:nvSpPr>
        <p:spPr>
          <a:xfrm>
            <a:off x="4584121" y="7041989"/>
            <a:ext cx="629920" cy="550310"/>
          </a:xfrm>
          <a:prstGeom prst="upArrow">
            <a:avLst/>
          </a:prstGeom>
          <a:solidFill>
            <a:srgbClr val="006695"/>
          </a:solidFill>
          <a:ln>
            <a:solidFill>
              <a:srgbClr val="0066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75" name="Arrow: Up 74">
            <a:extLst>
              <a:ext uri="{FF2B5EF4-FFF2-40B4-BE49-F238E27FC236}">
                <a16:creationId xmlns:a16="http://schemas.microsoft.com/office/drawing/2014/main" id="{FBF04334-8B22-448D-942B-B590A09E586B}"/>
              </a:ext>
            </a:extLst>
          </p:cNvPr>
          <p:cNvSpPr/>
          <p:nvPr/>
        </p:nvSpPr>
        <p:spPr>
          <a:xfrm>
            <a:off x="8220832" y="7006214"/>
            <a:ext cx="629920" cy="550310"/>
          </a:xfrm>
          <a:prstGeom prst="upArrow">
            <a:avLst/>
          </a:prstGeom>
          <a:solidFill>
            <a:srgbClr val="006695"/>
          </a:solidFill>
          <a:ln>
            <a:solidFill>
              <a:srgbClr val="0066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77" name="Arrow: Up 76">
            <a:extLst>
              <a:ext uri="{FF2B5EF4-FFF2-40B4-BE49-F238E27FC236}">
                <a16:creationId xmlns:a16="http://schemas.microsoft.com/office/drawing/2014/main" id="{1E82D219-E996-40FC-AA9E-BD3EEE9F534E}"/>
              </a:ext>
            </a:extLst>
          </p:cNvPr>
          <p:cNvSpPr/>
          <p:nvPr/>
        </p:nvSpPr>
        <p:spPr>
          <a:xfrm>
            <a:off x="10866055" y="7014063"/>
            <a:ext cx="629920" cy="543551"/>
          </a:xfrm>
          <a:prstGeom prst="upArrow">
            <a:avLst/>
          </a:prstGeom>
          <a:solidFill>
            <a:srgbClr val="F6861F"/>
          </a:solidFill>
          <a:ln>
            <a:solidFill>
              <a:srgbClr val="F68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78" name="Arrow: Up 77">
            <a:extLst>
              <a:ext uri="{FF2B5EF4-FFF2-40B4-BE49-F238E27FC236}">
                <a16:creationId xmlns:a16="http://schemas.microsoft.com/office/drawing/2014/main" id="{3D5891E4-B6EE-464A-B683-1D382F549BC4}"/>
              </a:ext>
            </a:extLst>
          </p:cNvPr>
          <p:cNvSpPr/>
          <p:nvPr/>
        </p:nvSpPr>
        <p:spPr>
          <a:xfrm>
            <a:off x="12593386" y="7041989"/>
            <a:ext cx="629920" cy="543551"/>
          </a:xfrm>
          <a:prstGeom prst="upArrow">
            <a:avLst/>
          </a:prstGeom>
          <a:solidFill>
            <a:srgbClr val="F6861F"/>
          </a:solidFill>
          <a:ln>
            <a:solidFill>
              <a:srgbClr val="F68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F7B203-2C23-4135-BA32-1EE429513D3C}"/>
              </a:ext>
            </a:extLst>
          </p:cNvPr>
          <p:cNvSpPr/>
          <p:nvPr/>
        </p:nvSpPr>
        <p:spPr>
          <a:xfrm>
            <a:off x="13878232" y="7608756"/>
            <a:ext cx="3323616" cy="1700904"/>
          </a:xfrm>
          <a:prstGeom prst="rect">
            <a:avLst/>
          </a:prstGeom>
          <a:solidFill>
            <a:srgbClr val="8FC73E">
              <a:alpha val="50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4.1.1.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7B9C326-5462-421B-BD7A-8CADB897D84D}"/>
              </a:ext>
            </a:extLst>
          </p:cNvPr>
          <p:cNvSpPr/>
          <p:nvPr/>
        </p:nvSpPr>
        <p:spPr>
          <a:xfrm>
            <a:off x="17263865" y="9996406"/>
            <a:ext cx="1732962" cy="1100377"/>
          </a:xfrm>
          <a:prstGeom prst="rect">
            <a:avLst/>
          </a:prstGeom>
          <a:solidFill>
            <a:srgbClr val="8FC73E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5.1.3.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5851E72-C0F6-418B-A30C-143ADC56CBC7}"/>
              </a:ext>
            </a:extLst>
          </p:cNvPr>
          <p:cNvSpPr/>
          <p:nvPr/>
        </p:nvSpPr>
        <p:spPr>
          <a:xfrm>
            <a:off x="17263865" y="8792186"/>
            <a:ext cx="1752993" cy="1149149"/>
          </a:xfrm>
          <a:prstGeom prst="rect">
            <a:avLst/>
          </a:prstGeom>
          <a:solidFill>
            <a:srgbClr val="8FC73E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5.1.2.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3AD5FFF-7C0B-4A38-9A44-074A4CE705E2}"/>
              </a:ext>
            </a:extLst>
          </p:cNvPr>
          <p:cNvSpPr/>
          <p:nvPr/>
        </p:nvSpPr>
        <p:spPr>
          <a:xfrm>
            <a:off x="17253912" y="7609614"/>
            <a:ext cx="1742915" cy="1115363"/>
          </a:xfrm>
          <a:prstGeom prst="rect">
            <a:avLst/>
          </a:prstGeom>
          <a:solidFill>
            <a:srgbClr val="8FC73E">
              <a:alpha val="5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5.1.1.</a:t>
            </a:r>
          </a:p>
        </p:txBody>
      </p:sp>
      <p:sp>
        <p:nvSpPr>
          <p:cNvPr id="86" name="Arrow: Up 85">
            <a:extLst>
              <a:ext uri="{FF2B5EF4-FFF2-40B4-BE49-F238E27FC236}">
                <a16:creationId xmlns:a16="http://schemas.microsoft.com/office/drawing/2014/main" id="{B4747BC7-C1D0-4587-B960-82D079A2B9FA}"/>
              </a:ext>
            </a:extLst>
          </p:cNvPr>
          <p:cNvSpPr/>
          <p:nvPr/>
        </p:nvSpPr>
        <p:spPr>
          <a:xfrm>
            <a:off x="11743633" y="11226689"/>
            <a:ext cx="629920" cy="543551"/>
          </a:xfrm>
          <a:prstGeom prst="upArrow">
            <a:avLst/>
          </a:prstGeom>
          <a:solidFill>
            <a:srgbClr val="FFD200"/>
          </a:solidFill>
          <a:ln>
            <a:solidFill>
              <a:srgbClr val="F686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87" name="Arrow: Up 86">
            <a:extLst>
              <a:ext uri="{FF2B5EF4-FFF2-40B4-BE49-F238E27FC236}">
                <a16:creationId xmlns:a16="http://schemas.microsoft.com/office/drawing/2014/main" id="{2EF8E73A-CC70-4CC4-9B5C-9F504A46A2A7}"/>
              </a:ext>
            </a:extLst>
          </p:cNvPr>
          <p:cNvSpPr/>
          <p:nvPr/>
        </p:nvSpPr>
        <p:spPr>
          <a:xfrm>
            <a:off x="18644951" y="3822399"/>
            <a:ext cx="629920" cy="543551"/>
          </a:xfrm>
          <a:prstGeom prst="upArrow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286BC90-5CC6-481F-A3B2-C014A85D21C4}"/>
              </a:ext>
            </a:extLst>
          </p:cNvPr>
          <p:cNvSpPr/>
          <p:nvPr/>
        </p:nvSpPr>
        <p:spPr>
          <a:xfrm>
            <a:off x="12095959" y="4418765"/>
            <a:ext cx="1683151" cy="2540605"/>
          </a:xfrm>
          <a:prstGeom prst="rect">
            <a:avLst/>
          </a:prstGeom>
          <a:solidFill>
            <a:srgbClr val="F6861F">
              <a:alpha val="75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342CF08-AC93-4D52-AD32-E6A6C88C89EA}"/>
              </a:ext>
            </a:extLst>
          </p:cNvPr>
          <p:cNvSpPr/>
          <p:nvPr/>
        </p:nvSpPr>
        <p:spPr>
          <a:xfrm>
            <a:off x="10330295" y="4418765"/>
            <a:ext cx="1702375" cy="2537613"/>
          </a:xfrm>
          <a:prstGeom prst="rect">
            <a:avLst/>
          </a:prstGeom>
          <a:solidFill>
            <a:srgbClr val="F6861F">
              <a:alpha val="75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</a:p>
        </p:txBody>
      </p:sp>
      <p:sp>
        <p:nvSpPr>
          <p:cNvPr id="90" name="Arrow: Up 89">
            <a:extLst>
              <a:ext uri="{FF2B5EF4-FFF2-40B4-BE49-F238E27FC236}">
                <a16:creationId xmlns:a16="http://schemas.microsoft.com/office/drawing/2014/main" id="{031240CD-7BFD-44D9-A8D9-AC73E5C89C08}"/>
              </a:ext>
            </a:extLst>
          </p:cNvPr>
          <p:cNvSpPr/>
          <p:nvPr/>
        </p:nvSpPr>
        <p:spPr>
          <a:xfrm>
            <a:off x="15218043" y="6996140"/>
            <a:ext cx="629920" cy="543551"/>
          </a:xfrm>
          <a:prstGeom prst="upArrow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FE752B6-B455-4D6C-82F7-F08335A08DC9}"/>
              </a:ext>
            </a:extLst>
          </p:cNvPr>
          <p:cNvSpPr/>
          <p:nvPr/>
        </p:nvSpPr>
        <p:spPr>
          <a:xfrm>
            <a:off x="17233335" y="4411902"/>
            <a:ext cx="1683151" cy="2547468"/>
          </a:xfrm>
          <a:prstGeom prst="rect">
            <a:avLst/>
          </a:prstGeom>
          <a:solidFill>
            <a:srgbClr val="8FC73E">
              <a:alpha val="75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163E894-8555-4736-90BD-78CC4B052CE4}"/>
              </a:ext>
            </a:extLst>
          </p:cNvPr>
          <p:cNvSpPr/>
          <p:nvPr/>
        </p:nvSpPr>
        <p:spPr>
          <a:xfrm>
            <a:off x="18996827" y="4418765"/>
            <a:ext cx="1704378" cy="2540605"/>
          </a:xfrm>
          <a:prstGeom prst="rect">
            <a:avLst/>
          </a:prstGeom>
          <a:solidFill>
            <a:srgbClr val="8FC73E">
              <a:alpha val="75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B03E907-359D-453C-B0B2-92608E4CDE74}"/>
              </a:ext>
            </a:extLst>
          </p:cNvPr>
          <p:cNvSpPr/>
          <p:nvPr/>
        </p:nvSpPr>
        <p:spPr>
          <a:xfrm>
            <a:off x="6764096" y="4412001"/>
            <a:ext cx="3486921" cy="2559830"/>
          </a:xfrm>
          <a:prstGeom prst="rect">
            <a:avLst/>
          </a:prstGeom>
          <a:solidFill>
            <a:srgbClr val="006695">
              <a:alpha val="75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1174291-026C-4625-82D9-0D2997FD0994}"/>
              </a:ext>
            </a:extLst>
          </p:cNvPr>
          <p:cNvSpPr/>
          <p:nvPr/>
        </p:nvSpPr>
        <p:spPr>
          <a:xfrm>
            <a:off x="19050908" y="7609668"/>
            <a:ext cx="1684134" cy="3487116"/>
          </a:xfrm>
          <a:prstGeom prst="rect">
            <a:avLst/>
          </a:prstGeom>
          <a:solidFill>
            <a:srgbClr val="8FC73E">
              <a:alpha val="50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5.2.1 </a:t>
            </a:r>
          </a:p>
        </p:txBody>
      </p:sp>
      <p:sp>
        <p:nvSpPr>
          <p:cNvPr id="98" name="Arrow: Up 97">
            <a:extLst>
              <a:ext uri="{FF2B5EF4-FFF2-40B4-BE49-F238E27FC236}">
                <a16:creationId xmlns:a16="http://schemas.microsoft.com/office/drawing/2014/main" id="{57D2A058-C2AE-41BF-8ABE-198D76F8D0C9}"/>
              </a:ext>
            </a:extLst>
          </p:cNvPr>
          <p:cNvSpPr/>
          <p:nvPr/>
        </p:nvSpPr>
        <p:spPr>
          <a:xfrm>
            <a:off x="17793383" y="6992767"/>
            <a:ext cx="629920" cy="543551"/>
          </a:xfrm>
          <a:prstGeom prst="upArrow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99" name="Arrow: Up 98">
            <a:extLst>
              <a:ext uri="{FF2B5EF4-FFF2-40B4-BE49-F238E27FC236}">
                <a16:creationId xmlns:a16="http://schemas.microsoft.com/office/drawing/2014/main" id="{55C1DB63-489C-4A85-8551-8A08AD189F9D}"/>
              </a:ext>
            </a:extLst>
          </p:cNvPr>
          <p:cNvSpPr/>
          <p:nvPr/>
        </p:nvSpPr>
        <p:spPr>
          <a:xfrm>
            <a:off x="19496698" y="6993066"/>
            <a:ext cx="629920" cy="543551"/>
          </a:xfrm>
          <a:prstGeom prst="upArrow">
            <a:avLst/>
          </a:prstGeom>
          <a:solidFill>
            <a:srgbClr val="8FC73E"/>
          </a:solidFill>
          <a:ln>
            <a:solidFill>
              <a:srgbClr val="8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6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34551E8-741B-4E63-8E65-157A7031AA19}"/>
              </a:ext>
            </a:extLst>
          </p:cNvPr>
          <p:cNvSpPr/>
          <p:nvPr/>
        </p:nvSpPr>
        <p:spPr>
          <a:xfrm>
            <a:off x="13878232" y="9384671"/>
            <a:ext cx="3323616" cy="1712114"/>
          </a:xfrm>
          <a:prstGeom prst="rect">
            <a:avLst/>
          </a:prstGeom>
          <a:solidFill>
            <a:srgbClr val="8FC73E">
              <a:alpha val="50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4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4.1.2. </a:t>
            </a:r>
          </a:p>
        </p:txBody>
      </p:sp>
      <p:pic>
        <p:nvPicPr>
          <p:cNvPr id="54" name="Picture 4">
            <a:extLst>
              <a:ext uri="{FF2B5EF4-FFF2-40B4-BE49-F238E27FC236}">
                <a16:creationId xmlns:a16="http://schemas.microsoft.com/office/drawing/2014/main" id="{DF1B1904-E607-4E84-B030-D63784608865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250" b="19001"/>
          <a:stretch/>
        </p:blipFill>
        <p:spPr>
          <a:xfrm>
            <a:off x="0" y="12570419"/>
            <a:ext cx="23774400" cy="231181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776A2FDC-0FA3-44CB-AF24-89D097394443}"/>
              </a:ext>
            </a:extLst>
          </p:cNvPr>
          <p:cNvSpPr/>
          <p:nvPr/>
        </p:nvSpPr>
        <p:spPr>
          <a:xfrm>
            <a:off x="13897078" y="178455"/>
            <a:ext cx="9062312" cy="116738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488" tIns="47244" rIns="94488" bIns="472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Toolkit for Working with Implementing Partners – March 2022: 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Logic Model - Template</a:t>
            </a:r>
          </a:p>
        </p:txBody>
      </p:sp>
    </p:spTree>
    <p:extLst>
      <p:ext uri="{BB962C8B-B14F-4D97-AF65-F5344CB8AC3E}">
        <p14:creationId xmlns:p14="http://schemas.microsoft.com/office/powerpoint/2010/main" val="3097322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3CE7CD3C58644AD5F0083E20282B2" ma:contentTypeVersion="18" ma:contentTypeDescription="Create a new document." ma:contentTypeScope="" ma:versionID="e9cb1d6b1eb23e2800407e94a51ada37">
  <xsd:schema xmlns:xsd="http://www.w3.org/2001/XMLSchema" xmlns:xs="http://www.w3.org/2001/XMLSchema" xmlns:p="http://schemas.microsoft.com/office/2006/metadata/properties" xmlns:ns1="http://schemas.microsoft.com/sharepoint/v3" xmlns:ns2="bb2a6d92-e379-4e48-8a30-fa9dbc91c3e0" xmlns:ns3="dec277c2-6f74-4c32-b08a-7a3f27c174b8" xmlns:ns4="6eeb515c-266b-4c71-a124-a718b6a39006" targetNamespace="http://schemas.microsoft.com/office/2006/metadata/properties" ma:root="true" ma:fieldsID="ee3d4ea672697b67940f33221a4560b2" ns1:_="" ns2:_="" ns3:_="" ns4:_="">
    <xsd:import namespace="http://schemas.microsoft.com/sharepoint/v3"/>
    <xsd:import namespace="bb2a6d92-e379-4e48-8a30-fa9dbc91c3e0"/>
    <xsd:import namespace="dec277c2-6f74-4c32-b08a-7a3f27c174b8"/>
    <xsd:import namespace="6eeb515c-266b-4c71-a124-a718b6a390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a6d92-e379-4e48-8a30-fa9dbc91c3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c277c2-6f74-4c32-b08a-7a3f27c17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cc57180-eabc-4963-a022-15570cd654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b515c-266b-4c71-a124-a718b6a39006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ae171a5-47c2-4f97-99a9-ef97fb2667c4}" ma:internalName="TaxCatchAll" ma:showField="CatchAllData" ma:web="bb2a6d92-e379-4e48-8a30-fa9dbc91c3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ec277c2-6f74-4c32-b08a-7a3f27c174b8">
      <Terms xmlns="http://schemas.microsoft.com/office/infopath/2007/PartnerControls"/>
    </lcf76f155ced4ddcb4097134ff3c332f>
    <TaxCatchAll xmlns="6eeb515c-266b-4c71-a124-a718b6a3900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538411-1794-4A16-8F2D-F2FCDEE8A9D0}"/>
</file>

<file path=customXml/itemProps2.xml><?xml version="1.0" encoding="utf-8"?>
<ds:datastoreItem xmlns:ds="http://schemas.openxmlformats.org/officeDocument/2006/customXml" ds:itemID="{6C3098BA-4430-49D4-A3F5-EF6BAF871DDB}">
  <ds:schemaRefs>
    <ds:schemaRef ds:uri="760ba7ef-f94d-444a-8716-771d570e279d"/>
    <ds:schemaRef ds:uri="http://schemas.microsoft.com/office/2006/metadata/properties"/>
    <ds:schemaRef ds:uri="6eeb515c-266b-4c71-a124-a718b6a39006"/>
    <ds:schemaRef ds:uri="http://purl.org/dc/terms/"/>
    <ds:schemaRef ds:uri="fb10368f-c7e0-4dd3-a07f-7502cd1f727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04EA0ED-530F-482B-A5BF-822A140057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1801</TotalTime>
  <Words>96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IDLO</dc:creator>
  <cp:lastModifiedBy>Carlotta Rossi</cp:lastModifiedBy>
  <cp:revision>32</cp:revision>
  <cp:lastPrinted>2019-10-14T10:54:23Z</cp:lastPrinted>
  <dcterms:created xsi:type="dcterms:W3CDTF">2019-10-14T10:51:51Z</dcterms:created>
  <dcterms:modified xsi:type="dcterms:W3CDTF">2022-03-15T09:02:45Z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0x0101006243CE7CD3C58644AD5F0083E20282B2</vt:lpwstr>
  </property>
  <property fmtid="{D5CDD505-2E9C-101B-9397-08002B2CF9AE}" pid="3" name="MediaServiceImageTags">
    <vt:lpwstr/>
  </property>
</Properties>
</file>